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76" r:id="rId6"/>
    <p:sldId id="285" r:id="rId7"/>
    <p:sldId id="271" r:id="rId8"/>
    <p:sldId id="258" r:id="rId9"/>
    <p:sldId id="272" r:id="rId10"/>
    <p:sldId id="274" r:id="rId11"/>
    <p:sldId id="267" r:id="rId12"/>
    <p:sldId id="273" r:id="rId13"/>
    <p:sldId id="282" r:id="rId14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503C"/>
    <a:srgbClr val="89C0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033" autoAdjust="0"/>
  </p:normalViewPr>
  <p:slideViewPr>
    <p:cSldViewPr>
      <p:cViewPr varScale="1">
        <p:scale>
          <a:sx n="78" d="100"/>
          <a:sy n="78" d="100"/>
        </p:scale>
        <p:origin x="878" y="7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E03B7-B591-4A2A-B695-014C5A39F13E}" type="datetimeFigureOut">
              <a:rPr lang="en-US"/>
              <a:t>12/19/2022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22BB-75AD-4A1E-9661-2724167329F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png>
</file>

<file path=ppt/media/image12.jpeg>
</file>

<file path=ppt/media/image13.gif>
</file>

<file path=ppt/media/image14.gif>
</file>

<file path=ppt/media/image15.jpeg>
</file>

<file path=ppt/media/image16.gif>
</file>

<file path=ppt/media/image2.jpeg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FBD7B-E4FB-4AA8-9540-FD148073ACB3}" type="datetimeFigureOut">
              <a:rPr lang="en-US"/>
              <a:t>12/19/2022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5B7DE-1198-4F2F-B574-CA8CAE34164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Teaches to cook,  about processed stuff, how to combine meals and they can be similar to what people already know like burger or cheese: </a:t>
            </a:r>
            <a:br>
              <a:rPr lang="en-US" dirty="0"/>
            </a:br>
            <a:r>
              <a:rPr lang="en-US" b="1" dirty="0"/>
              <a:t>i.e., make vegan burger from beans,  make vegan cheese from cashews and </a:t>
            </a:r>
            <a:r>
              <a:rPr lang="en-US" b="1" dirty="0" err="1"/>
              <a:t>nutri</a:t>
            </a:r>
            <a:r>
              <a:rPr lang="en-US" b="1" dirty="0"/>
              <a:t>-yeast </a:t>
            </a:r>
            <a:r>
              <a:rPr lang="en-US" b="1" dirty="0" err="1"/>
              <a:t>etc</a:t>
            </a:r>
            <a:br>
              <a:rPr lang="en-US" b="1" dirty="0"/>
            </a:br>
            <a:r>
              <a:rPr lang="en-US" b="1" dirty="0"/>
              <a:t>T</a:t>
            </a:r>
            <a:r>
              <a:rPr lang="en-US" dirty="0"/>
              <a:t>ree could grow with each completed challenge; Root could grow leaves; Yoda could give space rocks or </a:t>
            </a:r>
            <a:r>
              <a:rPr lang="en-US" dirty="0" err="1"/>
              <a:t>sth</a:t>
            </a:r>
            <a:r>
              <a:rPr lang="en-US" dirty="0"/>
              <a:t>. </a:t>
            </a:r>
            <a:endParaRPr lang="en-US" b="1" dirty="0"/>
          </a:p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45B7DE-1198-4F2F-B574-CA8CAE34164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02922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45B7DE-1198-4F2F-B574-CA8CAE3416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650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738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1135743"/>
            <a:ext cx="1622332" cy="799981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324" y="362396"/>
            <a:ext cx="9141619" cy="167640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2089595"/>
            <a:ext cx="9141619" cy="886344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09051-6E81-43E8-9099-FF6A0C3DCFE8}" type="datetime1">
              <a:rPr lang="en-US"/>
              <a:t>12/19/2022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7510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/>
              <a:t>12/19/2022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082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 rot="5400000">
            <a:off x="9583007" y="233864"/>
            <a:ext cx="1063300" cy="524046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5" name="bottom graphic"/>
          <p:cNvGrpSpPr/>
          <p:nvPr/>
        </p:nvGrpSpPr>
        <p:grpSpPr>
          <a:xfrm>
            <a:off x="0" y="5395517"/>
            <a:ext cx="12188825" cy="1462483"/>
            <a:chOff x="0" y="4046638"/>
            <a:chExt cx="9144000" cy="1096862"/>
          </a:xfrm>
        </p:grpSpPr>
        <p:sp>
          <p:nvSpPr>
            <p:cNvPr id="16" name="Freeform 15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72"/>
            <p:cNvSpPr/>
            <p:nvPr/>
          </p:nvSpPr>
          <p:spPr bwMode="ltGray">
            <a:xfrm rot="5400000">
              <a:off x="4023569" y="23069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51060" y="1150514"/>
            <a:ext cx="1828324" cy="50216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1150514"/>
            <a:ext cx="8227457" cy="5021685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/>
              <a:t>12/19/2022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644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/>
              <a:t>12/19/2022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515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3124415"/>
            <a:ext cx="1622332" cy="805061"/>
            <a:chOff x="0" y="2343311"/>
            <a:chExt cx="1217066" cy="603796"/>
          </a:xfrm>
        </p:grpSpPr>
        <p:sp>
          <p:nvSpPr>
            <p:cNvPr id="8" name="Rounded Rectangle 7"/>
            <p:cNvSpPr/>
            <p:nvPr/>
          </p:nvSpPr>
          <p:spPr>
            <a:xfrm>
              <a:off x="787514" y="2347123"/>
              <a:ext cx="429552" cy="59998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86370" y="2347123"/>
              <a:ext cx="429552" cy="599984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92604" y="2535915"/>
              <a:ext cx="599986" cy="214778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9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0" name="Freeform 19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1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324" y="1932518"/>
            <a:ext cx="9141619" cy="2105367"/>
          </a:xfrm>
        </p:spPr>
        <p:txBody>
          <a:bodyPr anchor="b">
            <a:normAutofit/>
          </a:bodyPr>
          <a:lstStyle>
            <a:lvl1pPr algn="l">
              <a:defRPr sz="60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324" y="4084264"/>
            <a:ext cx="9141619" cy="933297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/>
              <a:t>12/19/2022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69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/>
              <a:t>12/19/2022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779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/>
              <a:t>12/19/2022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7039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/>
              <a:t>12/19/2022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903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9" name="Freeform 8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/>
              <a:t>12/19/2022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25395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5530" y="1600200"/>
            <a:ext cx="6094413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3" y="1600202"/>
            <a:ext cx="3453500" cy="4571999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/>
              <a:t>12/19/2022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396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218887" y="1600200"/>
            <a:ext cx="6703850" cy="3657600"/>
          </a:xfrm>
          <a:prstGeom prst="roundRect">
            <a:avLst>
              <a:gd name="adj" fmla="val 3098"/>
            </a:avLst>
          </a:prstGeom>
        </p:spPr>
        <p:txBody>
          <a:bodyPr>
            <a:normAutofit/>
          </a:bodyPr>
          <a:lstStyle>
            <a:lvl1pPr marL="0" indent="0">
              <a:buNone/>
              <a:defRPr sz="27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600200"/>
            <a:ext cx="2844059" cy="3759200"/>
          </a:xfrm>
        </p:spPr>
        <p:txBody>
          <a:bodyPr anchor="b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/>
              <a:t>12/19/2022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4298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1" name="Freeform 20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grpSp>
        <p:nvGrpSpPr>
          <p:cNvPr id="7" name="squares"/>
          <p:cNvGrpSpPr/>
          <p:nvPr/>
        </p:nvGrpSpPr>
        <p:grpSpPr>
          <a:xfrm>
            <a:off x="1" y="800551"/>
            <a:ext cx="1063023" cy="524183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600200"/>
            <a:ext cx="9751060" cy="45720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8883" y="6448425"/>
            <a:ext cx="8288401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47913" y="6448425"/>
            <a:ext cx="1422030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29E8617-6EA8-4B97-A5E8-E18E98765EE2}" type="datetime1">
              <a:rPr lang="en-US"/>
              <a:pPr/>
              <a:t>12/19/2022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71516" y="6448425"/>
            <a:ext cx="812588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2682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55772" indent="-304747" algn="l" defTabSz="1218987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067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8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1088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5987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0108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619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9129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gif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Teach Your Kids About Words Related To Cooking (With Images)">
            <a:extLst>
              <a:ext uri="{FF2B5EF4-FFF2-40B4-BE49-F238E27FC236}">
                <a16:creationId xmlns:a16="http://schemas.microsoft.com/office/drawing/2014/main" id="{D6A1ADAF-543B-838F-2E31-250DEC9A1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80"/>
          <a:stretch/>
        </p:blipFill>
        <p:spPr bwMode="auto">
          <a:xfrm>
            <a:off x="1502259" y="1121176"/>
            <a:ext cx="9073008" cy="571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324" y="980728"/>
            <a:ext cx="9450664" cy="1058068"/>
          </a:xfrm>
        </p:spPr>
        <p:txBody>
          <a:bodyPr/>
          <a:lstStyle/>
          <a:p>
            <a:r>
              <a:rPr lang="en-US" sz="4800" dirty="0"/>
              <a:t>"Cookbook, but not a cookbook..."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06780" y="5877272"/>
            <a:ext cx="1133740" cy="360040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By Edita</a:t>
            </a:r>
          </a:p>
        </p:txBody>
      </p:sp>
    </p:spTree>
    <p:extLst>
      <p:ext uri="{BB962C8B-B14F-4D97-AF65-F5344CB8AC3E}">
        <p14:creationId xmlns:p14="http://schemas.microsoft.com/office/powerpoint/2010/main" val="280183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Best Grogu GIFs | Gfycat">
            <a:extLst>
              <a:ext uri="{FF2B5EF4-FFF2-40B4-BE49-F238E27FC236}">
                <a16:creationId xmlns:a16="http://schemas.microsoft.com/office/drawing/2014/main" id="{240F7FA2-BB6C-60AA-63D6-44B9870264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4299" y="0"/>
            <a:ext cx="12503124" cy="7027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FB2AA8-CB8A-3EDB-0F8F-021DEF7C7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4" y="4077072"/>
            <a:ext cx="3939425" cy="1295400"/>
          </a:xfrm>
        </p:spPr>
        <p:txBody>
          <a:bodyPr>
            <a:norm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</a:rPr>
              <a:t>YAY! </a:t>
            </a:r>
            <a:br>
              <a:rPr lang="en-GB" sz="3200" b="1" dirty="0">
                <a:solidFill>
                  <a:schemeClr val="bg1"/>
                </a:solidFill>
              </a:rPr>
            </a:br>
            <a:r>
              <a:rPr lang="en-GB" sz="3200" b="1" dirty="0">
                <a:solidFill>
                  <a:schemeClr val="bg1"/>
                </a:solidFill>
              </a:rPr>
              <a:t>Holidays!</a:t>
            </a:r>
          </a:p>
        </p:txBody>
      </p:sp>
    </p:spTree>
    <p:extLst>
      <p:ext uri="{BB962C8B-B14F-4D97-AF65-F5344CB8AC3E}">
        <p14:creationId xmlns:p14="http://schemas.microsoft.com/office/powerpoint/2010/main" val="3924096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B2120-918E-665A-2E92-4D9203A0F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98D292-1F5F-48D5-DE74-B13722568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883" y="1758516"/>
            <a:ext cx="3579385" cy="3340968"/>
          </a:xfrm>
        </p:spPr>
        <p:txBody>
          <a:bodyPr/>
          <a:lstStyle/>
          <a:p>
            <a:r>
              <a:rPr lang="en-GB" dirty="0"/>
              <a:t>Concept</a:t>
            </a:r>
          </a:p>
          <a:p>
            <a:r>
              <a:rPr lang="en-GB" dirty="0"/>
              <a:t>Progress</a:t>
            </a:r>
          </a:p>
          <a:p>
            <a:r>
              <a:rPr lang="en-GB" dirty="0"/>
              <a:t>Challenges</a:t>
            </a:r>
          </a:p>
          <a:p>
            <a:r>
              <a:rPr lang="en-GB" dirty="0"/>
              <a:t>Demo</a:t>
            </a:r>
          </a:p>
          <a:p>
            <a:r>
              <a:rPr lang="en-GB" dirty="0" err="1"/>
              <a:t>Todo</a:t>
            </a:r>
            <a:endParaRPr lang="en-GB" dirty="0"/>
          </a:p>
        </p:txBody>
      </p:sp>
      <p:pic>
        <p:nvPicPr>
          <p:cNvPr id="5" name="Picture 2" descr="Baby Yoda Cute GIF - Baby Yoda Cute Star Wars - Discover &amp; Share GIFs">
            <a:extLst>
              <a:ext uri="{FF2B5EF4-FFF2-40B4-BE49-F238E27FC236}">
                <a16:creationId xmlns:a16="http://schemas.microsoft.com/office/drawing/2014/main" id="{0774FF2B-2A92-D578-9D6D-C4D4FF754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8228" y="1203109"/>
            <a:ext cx="6610631" cy="3862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1584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ogu GIFs - Get the best GIF on GIPHY">
            <a:extLst>
              <a:ext uri="{FF2B5EF4-FFF2-40B4-BE49-F238E27FC236}">
                <a16:creationId xmlns:a16="http://schemas.microsoft.com/office/drawing/2014/main" id="{A59CDE53-B05D-F376-D0A6-62A8FF1AA9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848" y="0"/>
            <a:ext cx="12300520" cy="6919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01C0965-697F-89B5-9766-C3E144109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4812" y="620688"/>
            <a:ext cx="1419145" cy="821877"/>
          </a:xfrm>
        </p:spPr>
        <p:txBody>
          <a:bodyPr/>
          <a:lstStyle/>
          <a:p>
            <a:r>
              <a:rPr lang="en-GB" b="1" dirty="0" err="1">
                <a:solidFill>
                  <a:schemeClr val="bg1"/>
                </a:solidFill>
              </a:rPr>
              <a:t>Vegia</a:t>
            </a:r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0041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lnSpc>
                <a:spcPct val="200000"/>
              </a:lnSpc>
              <a:buNone/>
            </a:pPr>
            <a:r>
              <a:rPr lang="en-GB" sz="3600" dirty="0">
                <a:effectLst/>
                <a:ea typeface="Arial" panose="020B0604020202020204" pitchFamily="34" charset="0"/>
              </a:rPr>
              <a:t>Vegan </a:t>
            </a:r>
            <a:r>
              <a:rPr lang="en-GB" dirty="0">
                <a:ea typeface="Arial" panose="020B0604020202020204" pitchFamily="34" charset="0"/>
              </a:rPr>
              <a:t>C</a:t>
            </a:r>
            <a:r>
              <a:rPr lang="en-GB" sz="3600" dirty="0">
                <a:effectLst/>
                <a:ea typeface="Arial" panose="020B0604020202020204" pitchFamily="34" charset="0"/>
              </a:rPr>
              <a:t>ooking </a:t>
            </a:r>
            <a:r>
              <a:rPr lang="en-GB" dirty="0">
                <a:ea typeface="Arial" panose="020B0604020202020204" pitchFamily="34" charset="0"/>
              </a:rPr>
              <a:t>C</a:t>
            </a:r>
            <a:r>
              <a:rPr lang="en-GB" sz="3600" dirty="0">
                <a:effectLst/>
                <a:ea typeface="Arial" panose="020B0604020202020204" pitchFamily="34" charset="0"/>
              </a:rPr>
              <a:t>hallenge </a:t>
            </a:r>
            <a:r>
              <a:rPr lang="en-GB" dirty="0">
                <a:ea typeface="Arial" panose="020B0604020202020204" pitchFamily="34" charset="0"/>
              </a:rPr>
              <a:t>A</a:t>
            </a:r>
            <a:r>
              <a:rPr lang="en-GB" sz="3600" dirty="0">
                <a:effectLst/>
                <a:ea typeface="Arial" panose="020B0604020202020204" pitchFamily="34" charset="0"/>
              </a:rPr>
              <a:t>pp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010948"/>
            <a:ext cx="5385048" cy="314624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Challenges from Yoda </a:t>
            </a:r>
          </a:p>
          <a:p>
            <a:pPr>
              <a:lnSpc>
                <a:spcPct val="100000"/>
              </a:lnSpc>
            </a:pPr>
            <a:r>
              <a:rPr lang="en-US" dirty="0"/>
              <a:t>Gems save memories</a:t>
            </a:r>
          </a:p>
          <a:p>
            <a:pPr>
              <a:lnSpc>
                <a:spcPct val="100000"/>
              </a:lnSpc>
            </a:pPr>
            <a:r>
              <a:rPr lang="en-US" dirty="0"/>
              <a:t>Difficulty increases over time</a:t>
            </a:r>
          </a:p>
          <a:p>
            <a:pPr>
              <a:lnSpc>
                <a:spcPct val="100000"/>
              </a:lnSpc>
            </a:pPr>
            <a:r>
              <a:rPr lang="en-US" dirty="0"/>
              <a:t>Educational aspect and active involvement outside app </a:t>
            </a:r>
          </a:p>
        </p:txBody>
      </p:sp>
      <p:pic>
        <p:nvPicPr>
          <p:cNvPr id="6" name="Picture 2" descr="Pin en Mandalorian">
            <a:extLst>
              <a:ext uri="{FF2B5EF4-FFF2-40B4-BE49-F238E27FC236}">
                <a16:creationId xmlns:a16="http://schemas.microsoft.com/office/drawing/2014/main" id="{1521CD52-E35A-89D7-574A-09376DD37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6580" y="1052736"/>
            <a:ext cx="4104456" cy="4104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06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Of Concept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883B59-9E27-0025-101A-CC0C7AA2D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860" y="1672372"/>
            <a:ext cx="2682472" cy="374936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5FF35A1-D8C8-5FD8-2C3F-665EB76FCA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68"/>
          <a:stretch/>
        </p:blipFill>
        <p:spPr>
          <a:xfrm>
            <a:off x="4006180" y="1672371"/>
            <a:ext cx="2789976" cy="3749365"/>
          </a:xfrm>
          <a:prstGeom prst="rect">
            <a:avLst/>
          </a:prstGeom>
        </p:spPr>
      </p:pic>
      <p:pic>
        <p:nvPicPr>
          <p:cNvPr id="15" name="Graphic 14" descr="Fire with solid fill">
            <a:extLst>
              <a:ext uri="{FF2B5EF4-FFF2-40B4-BE49-F238E27FC236}">
                <a16:creationId xmlns:a16="http://schemas.microsoft.com/office/drawing/2014/main" id="{807F1C29-DEBE-F955-17FB-5F43FE4756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23300" y="4158019"/>
            <a:ext cx="457200" cy="457200"/>
          </a:xfrm>
          <a:prstGeom prst="rect">
            <a:avLst/>
          </a:prstGeom>
        </p:spPr>
      </p:pic>
      <p:pic>
        <p:nvPicPr>
          <p:cNvPr id="16" name="Graphic 15" descr="Fire with solid fill">
            <a:extLst>
              <a:ext uri="{FF2B5EF4-FFF2-40B4-BE49-F238E27FC236}">
                <a16:creationId xmlns:a16="http://schemas.microsoft.com/office/drawing/2014/main" id="{9C9961AD-96A2-B693-17D9-3247CDD172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26384" y="2420888"/>
            <a:ext cx="457200" cy="457200"/>
          </a:xfrm>
          <a:prstGeom prst="rect">
            <a:avLst/>
          </a:prstGeom>
        </p:spPr>
      </p:pic>
      <p:pic>
        <p:nvPicPr>
          <p:cNvPr id="17" name="Graphic 16" descr="Fire with solid fill">
            <a:extLst>
              <a:ext uri="{FF2B5EF4-FFF2-40B4-BE49-F238E27FC236}">
                <a16:creationId xmlns:a16="http://schemas.microsoft.com/office/drawing/2014/main" id="{A06D6047-8DAF-DB3A-E4F1-4BB4DD2149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05447" y="2420888"/>
            <a:ext cx="457200" cy="457200"/>
          </a:xfrm>
          <a:prstGeom prst="rect">
            <a:avLst/>
          </a:prstGeom>
        </p:spPr>
      </p:pic>
      <p:pic>
        <p:nvPicPr>
          <p:cNvPr id="18" name="Graphic 17" descr="Fire with solid fill">
            <a:extLst>
              <a:ext uri="{FF2B5EF4-FFF2-40B4-BE49-F238E27FC236}">
                <a16:creationId xmlns:a16="http://schemas.microsoft.com/office/drawing/2014/main" id="{0F58941D-DB5C-21B0-542E-9A7BB9E1BF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80500" y="4561278"/>
            <a:ext cx="457200" cy="457200"/>
          </a:xfrm>
          <a:prstGeom prst="rect">
            <a:avLst/>
          </a:prstGeom>
        </p:spPr>
      </p:pic>
      <p:pic>
        <p:nvPicPr>
          <p:cNvPr id="19" name="Graphic 18" descr="Fire with solid fill">
            <a:extLst>
              <a:ext uri="{FF2B5EF4-FFF2-40B4-BE49-F238E27FC236}">
                <a16:creationId xmlns:a16="http://schemas.microsoft.com/office/drawing/2014/main" id="{E1185525-24D4-9EF1-B94C-E61F4269BC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71640" y="3751313"/>
            <a:ext cx="457200" cy="457200"/>
          </a:xfrm>
          <a:prstGeom prst="rect">
            <a:avLst/>
          </a:prstGeom>
        </p:spPr>
      </p:pic>
      <p:pic>
        <p:nvPicPr>
          <p:cNvPr id="20" name="Graphic 19" descr="Fire with solid fill">
            <a:extLst>
              <a:ext uri="{FF2B5EF4-FFF2-40B4-BE49-F238E27FC236}">
                <a16:creationId xmlns:a16="http://schemas.microsoft.com/office/drawing/2014/main" id="{61AB070B-ED06-3270-8CCB-8BD57857B7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54984" y="3768912"/>
            <a:ext cx="457200" cy="457200"/>
          </a:xfrm>
          <a:prstGeom prst="rect">
            <a:avLst/>
          </a:prstGeom>
        </p:spPr>
      </p:pic>
      <p:pic>
        <p:nvPicPr>
          <p:cNvPr id="21" name="Graphic 20" descr="Fire with solid fill">
            <a:extLst>
              <a:ext uri="{FF2B5EF4-FFF2-40B4-BE49-F238E27FC236}">
                <a16:creationId xmlns:a16="http://schemas.microsoft.com/office/drawing/2014/main" id="{7C62BCBD-8F06-D5D1-46D4-646ADCC655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50184" y="3751313"/>
            <a:ext cx="457200" cy="457200"/>
          </a:xfrm>
          <a:prstGeom prst="rect">
            <a:avLst/>
          </a:prstGeom>
        </p:spPr>
      </p:pic>
      <p:pic>
        <p:nvPicPr>
          <p:cNvPr id="22" name="Picture 2" descr="190 •Grogu• ideas in 2022 | mandalorian, yoda, star wars baby">
            <a:extLst>
              <a:ext uri="{FF2B5EF4-FFF2-40B4-BE49-F238E27FC236}">
                <a16:creationId xmlns:a16="http://schemas.microsoft.com/office/drawing/2014/main" id="{4FF2F00E-DC78-DF58-AB09-BB2A580E5C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4004" y="1668599"/>
            <a:ext cx="4606123" cy="3753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134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F0C19EA-D83C-F011-8FEA-25A379E1C1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5092"/>
            <a:ext cx="12188825" cy="8649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22F86C-EE32-76B2-E7D3-FA75FD0F1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Deployment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CC335A-516D-94EB-BD8B-2DC2AE820AE7}"/>
              </a:ext>
            </a:extLst>
          </p:cNvPr>
          <p:cNvSpPr/>
          <p:nvPr/>
        </p:nvSpPr>
        <p:spPr>
          <a:xfrm>
            <a:off x="8110636" y="4797152"/>
            <a:ext cx="4078189" cy="33123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2" descr="Amazon.com: Peeking Baby Yoda Cling (Christmas) : Baby">
            <a:extLst>
              <a:ext uri="{FF2B5EF4-FFF2-40B4-BE49-F238E27FC236}">
                <a16:creationId xmlns:a16="http://schemas.microsoft.com/office/drawing/2014/main" id="{BCB93994-5521-05EA-8254-26226CFAD2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31" b="33200"/>
          <a:stretch/>
        </p:blipFill>
        <p:spPr bwMode="auto">
          <a:xfrm>
            <a:off x="5806380" y="4306876"/>
            <a:ext cx="6120680" cy="2587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9380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Baby Yoda Cute GIF - Baby Yoda Cute Wind - Discover &amp; Share GIFs">
            <a:extLst>
              <a:ext uri="{FF2B5EF4-FFF2-40B4-BE49-F238E27FC236}">
                <a16:creationId xmlns:a16="http://schemas.microsoft.com/office/drawing/2014/main" id="{175B2B76-6435-F9E6-FA55-0D0F17D30C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46348" y="-1295715"/>
            <a:ext cx="13056430" cy="8153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E68A4A-DD73-9C24-86A6-F01CD21C0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207" y="764704"/>
            <a:ext cx="3291353" cy="683096"/>
          </a:xfrm>
        </p:spPr>
        <p:txBody>
          <a:bodyPr/>
          <a:lstStyle/>
          <a:p>
            <a:pPr algn="ctr"/>
            <a:r>
              <a:rPr lang="en-GB" b="1" dirty="0"/>
              <a:t>Demo Time</a:t>
            </a:r>
          </a:p>
        </p:txBody>
      </p:sp>
    </p:spTree>
    <p:extLst>
      <p:ext uri="{BB962C8B-B14F-4D97-AF65-F5344CB8AC3E}">
        <p14:creationId xmlns:p14="http://schemas.microsoft.com/office/powerpoint/2010/main" val="3390245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lnSpc>
                <a:spcPct val="200000"/>
              </a:lnSpc>
              <a:buNone/>
            </a:pPr>
            <a:r>
              <a:rPr lang="en-GB" dirty="0">
                <a:ea typeface="Arial" panose="020B0604020202020204" pitchFamily="34" charset="0"/>
              </a:rPr>
              <a:t>To do:</a:t>
            </a:r>
            <a:endParaRPr lang="en-GB" sz="3600" dirty="0">
              <a:effectLst/>
              <a:ea typeface="Arial" panose="020B0604020202020204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334C265-21F2-2A16-80AD-01EE3293F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883" y="1600200"/>
            <a:ext cx="4875529" cy="341297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GB" dirty="0"/>
              <a:t>Improve image quality by storing locally</a:t>
            </a:r>
          </a:p>
          <a:p>
            <a:pPr>
              <a:lnSpc>
                <a:spcPct val="150000"/>
              </a:lnSpc>
            </a:pPr>
            <a:r>
              <a:rPr lang="en-GB" dirty="0"/>
              <a:t>Add sounds and vibrations</a:t>
            </a:r>
          </a:p>
          <a:p>
            <a:pPr>
              <a:lnSpc>
                <a:spcPct val="150000"/>
              </a:lnSpc>
            </a:pPr>
            <a:r>
              <a:rPr lang="en-GB" dirty="0"/>
              <a:t>Deploy final version</a:t>
            </a:r>
          </a:p>
          <a:p>
            <a:endParaRPr lang="en-GB" dirty="0"/>
          </a:p>
        </p:txBody>
      </p:sp>
      <p:pic>
        <p:nvPicPr>
          <p:cNvPr id="2058" name="Picture 10" descr="The Best of Baby Yoda: GIFs From 'The Mandalorian' Season 2">
            <a:extLst>
              <a:ext uri="{FF2B5EF4-FFF2-40B4-BE49-F238E27FC236}">
                <a16:creationId xmlns:a16="http://schemas.microsoft.com/office/drawing/2014/main" id="{1758899F-7200-8E1C-FA25-80B6E1845F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14" r="5648"/>
          <a:stretch/>
        </p:blipFill>
        <p:spPr bwMode="auto">
          <a:xfrm>
            <a:off x="6238428" y="1268760"/>
            <a:ext cx="5256584" cy="3888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4840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ArtStation - .:Baby Yoda Christmas:.">
            <a:extLst>
              <a:ext uri="{FF2B5EF4-FFF2-40B4-BE49-F238E27FC236}">
                <a16:creationId xmlns:a16="http://schemas.microsoft.com/office/drawing/2014/main" id="{C5464657-6C71-F29D-60EC-A73AB39C5E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93650"/>
            <a:ext cx="12188825" cy="8615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9" name="Title 1">
            <a:extLst>
              <a:ext uri="{FF2B5EF4-FFF2-40B4-BE49-F238E27FC236}">
                <a16:creationId xmlns:a16="http://schemas.microsoft.com/office/drawing/2014/main" id="{623C3718-557A-F4A9-350E-5200AB7F8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9" y="620688"/>
            <a:ext cx="3538858" cy="187220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Very good you have been, on the nice list you are !</a:t>
            </a:r>
          </a:p>
        </p:txBody>
      </p:sp>
    </p:spTree>
    <p:extLst>
      <p:ext uri="{BB962C8B-B14F-4D97-AF65-F5344CB8AC3E}">
        <p14:creationId xmlns:p14="http://schemas.microsoft.com/office/powerpoint/2010/main" val="3355919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ooking 16x9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esh food presentation (widescreen).potx" id="{63DD3034-9CB5-4B6F-BCA0-530A5E267AB2}" vid="{9783A5E3-1DF2-4F3C-8902-0C2EB8A188D6}"/>
    </a:ext>
  </a:extLst>
</a:theme>
</file>

<file path=ppt/theme/theme2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700CCB-20BA-4760-AB9F-AC3B63ED32E0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40262f94-9f35-4ac3-9a90-690165a166b7"/>
    <ds:schemaRef ds:uri="a4f35948-e619-41b3-aa29-22878b09cfd2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08942AA-0721-4324-BC2C-A3CB43F24E7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B14945D-DABB-422F-9B28-D299995C9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Fresh food presentation (widescreen)</Template>
  <TotalTime>421</TotalTime>
  <Words>149</Words>
  <Application>Microsoft Office PowerPoint</Application>
  <PresentationFormat>Custom</PresentationFormat>
  <Paragraphs>27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Constantia</vt:lpstr>
      <vt:lpstr>Cooking 16x9</vt:lpstr>
      <vt:lpstr>"Cookbook, but not a cookbook..."</vt:lpstr>
      <vt:lpstr>Contents</vt:lpstr>
      <vt:lpstr>Vegia</vt:lpstr>
      <vt:lpstr>Vegan Cooking Challenge App</vt:lpstr>
      <vt:lpstr>Proof Of Concept</vt:lpstr>
      <vt:lpstr>Deployment</vt:lpstr>
      <vt:lpstr>Demo Time</vt:lpstr>
      <vt:lpstr>To do:</vt:lpstr>
      <vt:lpstr>Very good you have been, on the nice list you are !</vt:lpstr>
      <vt:lpstr>YAY!  Holidays!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"Cookbook, but not a cookbook..."</dc:title>
  <dc:creator>Pronckutė,Edita E.</dc:creator>
  <cp:lastModifiedBy>Pronckutė,Edita E.</cp:lastModifiedBy>
  <cp:revision>18</cp:revision>
  <dcterms:created xsi:type="dcterms:W3CDTF">2022-11-07T19:21:16Z</dcterms:created>
  <dcterms:modified xsi:type="dcterms:W3CDTF">2022-12-19T13:43:22Z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